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viewProps" Target="viewProp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theme" Target="theme/theme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142AB04-4684-474C-B0E8-B4BD36A48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86" y="362857"/>
            <a:ext cx="10903857" cy="61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6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9A02C66-6314-5649-892B-D71A8D1D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7" y="344714"/>
            <a:ext cx="11593284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5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650739-228F-6746-B52F-742C23FE9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" y="157237"/>
            <a:ext cx="11466284" cy="65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5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A5C7727-2A1F-3F4F-8E31-708486364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3" y="217714"/>
            <a:ext cx="11430000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7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C7E38A-1934-3846-A3C2-4307BA36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5" y="272144"/>
            <a:ext cx="11194142" cy="63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1D42A0B-8FFD-C043-BC2D-4F640B93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7" y="362858"/>
            <a:ext cx="11321142" cy="61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2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AA2BA0E-4D51-7847-80A7-FB3118F93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308430"/>
            <a:ext cx="11284857" cy="62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9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5DD6ACF-28B4-8E44-BC7E-F531CB224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9571"/>
            <a:ext cx="11429999" cy="63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27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1FE1DF5-71EC-6945-95B4-8A5F0AA24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9" y="254000"/>
            <a:ext cx="11448142" cy="64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5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63FE581-7AC1-1B4E-92A5-32764541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290286"/>
            <a:ext cx="11103429" cy="62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6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AD6875D-59C4-5642-9F8A-AA621AFD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217714"/>
            <a:ext cx="11538858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6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0049E8D-8135-F742-BBF0-0172673A8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143" y="145143"/>
            <a:ext cx="7892143" cy="65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6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F461410-631B-4A41-8B84-83FA6952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199572"/>
            <a:ext cx="11375572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FF58A39-D3E7-7C47-B5E9-F7A9874B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3" y="199571"/>
            <a:ext cx="11266714" cy="64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1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CA0ABEF-8B6E-6944-B5A1-51E7622DB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7" y="181430"/>
            <a:ext cx="11321142" cy="65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51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DB8089E-DAAD-D34F-8F96-ADC729BB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9" y="145143"/>
            <a:ext cx="11448142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7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3671AE2-9B29-F04A-AF3E-19A41FEC1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3" y="326571"/>
            <a:ext cx="11611428" cy="61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2CB64CA-21C4-E244-A7FF-FBCB54B08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6" y="435429"/>
            <a:ext cx="11067143" cy="58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88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B5F4A4-1BD7-8744-B440-6B5E56D1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6" y="508000"/>
            <a:ext cx="11393714" cy="57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0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34FF765-5199-0E45-9A73-EB8FE141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235857"/>
            <a:ext cx="11593285" cy="62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8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303718E-F991-1E4F-826C-9294A2BC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9" y="254000"/>
            <a:ext cx="11611428" cy="61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0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9E9E182-69F8-6745-B935-44F4FAFD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272143"/>
            <a:ext cx="11557000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9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47E5CCC-399F-DC42-B83E-C0836911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6" y="635000"/>
            <a:ext cx="11050771" cy="54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28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C1D7CE9-65E2-F549-AF38-137F532B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4" y="272143"/>
            <a:ext cx="11466286" cy="62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25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D8DDE1F-9DAA-8246-8B5E-9719C801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3" y="417286"/>
            <a:ext cx="11430000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46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F2AFD81-A2E0-D04E-918C-CCE5BCB15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362857"/>
            <a:ext cx="11466286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5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7351017-0DC4-6B44-A16D-9C61BFFD1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35857"/>
            <a:ext cx="11593286" cy="63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53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B49FFDF-6256-0E42-B164-1E74FD87F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26571"/>
            <a:ext cx="11448143" cy="62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9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46E768A-BE1B-9842-9E62-0A6012C67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4" y="326571"/>
            <a:ext cx="11502572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8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EFD47B1-2F3E-EF41-B1A5-ECDEA832D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9" y="344714"/>
            <a:ext cx="11557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73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B40449C-AAB3-584B-BDAB-F78EBEF49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272143"/>
            <a:ext cx="11266714" cy="62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21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2A405B5-3BA9-2346-B9FA-8D63DEF0F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6" y="235857"/>
            <a:ext cx="11357428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76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07C5EDC-F499-A947-8EBE-79F029F42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254000"/>
            <a:ext cx="11520714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7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B413098-249F-9843-AF14-959AADFA4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2" y="199571"/>
            <a:ext cx="11321142" cy="63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2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77CF22C-B18F-5D4D-8849-704331B8D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253999"/>
            <a:ext cx="11430000" cy="63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00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E774A32-E961-B649-AB65-69DEC7379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4" y="344714"/>
            <a:ext cx="11520715" cy="61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26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C25D882-2E4B-DF4F-B889-0B49662B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1" y="381000"/>
            <a:ext cx="11628836" cy="60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63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85E3BCF-250E-FD4E-828A-1C2CE470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5" y="290287"/>
            <a:ext cx="11248571" cy="61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96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88D255B-5DB3-CE48-B00C-A3582E0C6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290286"/>
            <a:ext cx="11429999" cy="63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52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8BD75E7-C601-C543-8031-58322C06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6" y="326571"/>
            <a:ext cx="11393714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A58C96D-D7B1-B744-BB55-C8814B14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3" y="254000"/>
            <a:ext cx="11393714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05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F19FDF1-3243-8A4C-94F6-5E4570832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3" y="217713"/>
            <a:ext cx="11284857" cy="63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67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4579F6A-33E6-8F43-97F0-430046AF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4" y="290286"/>
            <a:ext cx="11049000" cy="62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44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E1D0483-F3B0-E34C-B916-AAEF74C54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1" y="308429"/>
            <a:ext cx="11375572" cy="64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5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F6218F8-1716-A04E-9F11-98BBA169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272144"/>
            <a:ext cx="11302999" cy="63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18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96502F5-85E8-F14E-AE97-8A8731D0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4" y="362858"/>
            <a:ext cx="11502572" cy="61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41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92AAC25-0490-4048-894A-9452604A5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3" y="254000"/>
            <a:ext cx="11484429" cy="63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3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2FD3796-DD9E-144E-812C-6B4B724BC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5856"/>
            <a:ext cx="11430000" cy="62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7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7E1C03D-5713-5149-BD62-F61E46CC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272142"/>
            <a:ext cx="11466286" cy="63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01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03E5CE-63E8-3247-8F0C-376D44FA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9" y="235857"/>
            <a:ext cx="11629571" cy="629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809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973E61B-2D4E-9A42-AE34-EB2E5FC87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290286"/>
            <a:ext cx="11448143" cy="62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535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1320AF4-925E-8D42-8B6D-97156CC86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9" y="272143"/>
            <a:ext cx="11448142" cy="63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467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DFC00C1-1285-3548-9706-6C3E8D77E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90287"/>
            <a:ext cx="11411856" cy="625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068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A76488B-CF16-8A44-85D3-22B060810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181429"/>
            <a:ext cx="11593285" cy="64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7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7455B04-E288-8C42-B7A8-39A1C1B2E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290285"/>
            <a:ext cx="11357427" cy="62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AC05603-ED33-AD46-AA2D-BE2E65133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29" y="181429"/>
            <a:ext cx="11230428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32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9B1848D-9D50-8742-84C5-C5041F3C1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435429"/>
            <a:ext cx="10940143" cy="58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DA553A4-F9BE-CD42-94CE-9FCF99C95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0286"/>
            <a:ext cx="11466286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8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EA4F82E-2527-BC49-8D65-BBFEE3FA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5858"/>
            <a:ext cx="11466285" cy="64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1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604C45A-9EB1-D94E-B78D-6F0DF1B9B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1" y="217714"/>
            <a:ext cx="11357429" cy="64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4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JENNEVIE SHARMA</dc:creator>
  <cp:lastModifiedBy>JENNEVIE SHARMA</cp:lastModifiedBy>
  <cp:revision>1</cp:revision>
  <dcterms:created xsi:type="dcterms:W3CDTF">2020-12-02T18:04:10Z</dcterms:created>
  <dcterms:modified xsi:type="dcterms:W3CDTF">2020-12-02T18:56:50Z</dcterms:modified>
</cp:coreProperties>
</file>